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EFC9C1A-EA08-4797-97C4-46F62F46C264}">
  <a:tblStyle styleId="{CEFC9C1A-EA08-4797-97C4-46F62F46C26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edb1e6bbf_0_0:notes"/>
          <p:cNvSpPr/>
          <p:nvPr>
            <p:ph idx="2" type="sldImg"/>
          </p:nvPr>
        </p:nvSpPr>
        <p:spPr>
          <a:xfrm>
            <a:off x="381178" y="685800"/>
            <a:ext cx="6096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edb1e6bb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0edb1e6bbf_0_9:notes"/>
          <p:cNvSpPr/>
          <p:nvPr>
            <p:ph idx="2" type="sldImg"/>
          </p:nvPr>
        </p:nvSpPr>
        <p:spPr>
          <a:xfrm>
            <a:off x="381178" y="685800"/>
            <a:ext cx="6096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0edb1e6bb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mgIiI5M7r0g7K-s8768nwVRi-5bmcv0dlf_jvuziRTs/edit?usp=sharing" TargetMode="External"/><Relationship Id="rId6" Type="http://schemas.openxmlformats.org/officeDocument/2006/relationships/hyperlink" Target="https://docs.google.com/presentation/d/1qCHeIibhIqRbbMmpyIrcQjJAw9OGl7yUXMjMwafY6LA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qCHeIibhIqRbbMmpyIrcQjJAw9OGl7yUXMjMwafY6LA/edit?usp=sharing" TargetMode="External"/><Relationship Id="rId5" Type="http://schemas.openxmlformats.org/officeDocument/2006/relationships/hyperlink" Target="https://docs.google.com/presentation/d/14lIKQJ3Df8Fhpb6pheuSWV00wan5uyVz7jzMoK5mDew/edit?usp=sharing" TargetMode="External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875" y="4780366"/>
            <a:ext cx="220487" cy="22048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-12545" y="0"/>
            <a:ext cx="9156600" cy="325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American Societies Pre-European Contact</a:t>
            </a: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(60 Minutes)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438" y="59062"/>
            <a:ext cx="540273" cy="22403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510313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9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489750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443989" y="4862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{CEFC9C1A-EA08-4797-97C4-46F62F46C264}</a:tableStyleId>
              </a:tblPr>
              <a:tblGrid>
                <a:gridCol w="1326150"/>
                <a:gridCol w="3349825"/>
                <a:gridCol w="3554950"/>
              </a:tblGrid>
              <a:tr h="356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2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21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the Inca expand, govern, and legitimize their rule?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342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2.6, 2.12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21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712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Frayer- Inca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712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Display the Do First 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on the board.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Do iIrst activity.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</a:tr>
              <a:tr h="6376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As a class or in small groups, complete the Guided Notes for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Incas Powerpoint Presentation</a:t>
                      </a: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376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Either present the Incas PowerPoint Presentation to the class or divide the class into small groups and distribute the presentation to the students for them to look at.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Guided Notes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Go through the Incas PowerPoint Presentation either as a class or in small groups.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Guided Notes.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875" y="4780366"/>
            <a:ext cx="220487" cy="220487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6510313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9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489750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43989" y="45929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{CEFC9C1A-EA08-4797-97C4-46F62F46C264}</a:tableStyleId>
              </a:tblPr>
              <a:tblGrid>
                <a:gridCol w="1326150"/>
                <a:gridCol w="3349825"/>
                <a:gridCol w="3554950"/>
              </a:tblGrid>
              <a:tr h="439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2</a:t>
                      </a:r>
                      <a:r>
                        <a:rPr lang="en" sz="900"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7033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explore a digital exhibit from the Smithsonian’s National Museum of the American Indian about the Inka Roads and use the questions to guide them on their 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exploration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703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Split students into pairs or small groups.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Great Inka Road: Engineering an Empire Graphic Organizer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Explore the digital exhibit about the Inka Road and answer the 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accompanying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questions.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</a:tr>
              <a:tr h="7850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the Exit Ticket.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85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Display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Exit Ticket 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Quick Write on the board.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Respond to the Quick Write for the Exit Ticket.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85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RESOURCES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[Title] (Appendix [#])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2545" y="0"/>
            <a:ext cx="9156600" cy="325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Americans Societies Pre-European Contact</a:t>
            </a: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(60 Minutes)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4438" y="59062"/>
            <a:ext cx="540273" cy="224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